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09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348"/>
      </p:cViewPr>
      <p:guideLst>
        <p:guide pos="416"/>
        <p:guide pos="7256"/>
        <p:guide orient="horz" pos="648"/>
        <p:guide orient="horz" pos="709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114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514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314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614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991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858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229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703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907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09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3474-112F-4C45-99B0-FD3961E60582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094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93474-112F-4C45-99B0-FD3961E60582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54333-A9CB-4AA4-A130-3C6E52E6F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07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/>
          <p:cNvGrpSpPr/>
          <p:nvPr/>
        </p:nvGrpSpPr>
        <p:grpSpPr>
          <a:xfrm>
            <a:off x="6627299" y="2621875"/>
            <a:ext cx="1532370" cy="2154436"/>
            <a:chOff x="6907992" y="2614641"/>
            <a:chExt cx="1532370" cy="2154436"/>
          </a:xfrm>
        </p:grpSpPr>
        <p:sp>
          <p:nvSpPr>
            <p:cNvPr id="9" name="椭圆 8"/>
            <p:cNvSpPr/>
            <p:nvPr/>
          </p:nvSpPr>
          <p:spPr>
            <a:xfrm>
              <a:off x="6907992" y="2614641"/>
              <a:ext cx="301568" cy="3015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cs typeface="+mn-ea"/>
                  <a:sym typeface="+mn-lt"/>
                </a:rPr>
                <a:t>u</a:t>
              </a:r>
              <a:r>
                <a:rPr lang="en-US" altLang="zh-CN" sz="1200" baseline="-25000" dirty="0" smtClean="0">
                  <a:cs typeface="+mn-ea"/>
                  <a:sym typeface="+mn-lt"/>
                </a:rPr>
                <a:t>1</a:t>
              </a:r>
              <a:endParaRPr lang="zh-CN" altLang="en-US" sz="1200" baseline="-25000" dirty="0"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188152" y="2614641"/>
              <a:ext cx="252210" cy="2522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cs typeface="+mn-ea"/>
                  <a:sym typeface="+mn-lt"/>
                </a:rPr>
                <a:t>i</a:t>
              </a:r>
              <a:r>
                <a:rPr lang="en-US" altLang="zh-CN" sz="1200" baseline="-25000" dirty="0" smtClean="0">
                  <a:solidFill>
                    <a:schemeClr val="tx1"/>
                  </a:solidFill>
                  <a:cs typeface="+mn-ea"/>
                  <a:sym typeface="+mn-lt"/>
                </a:rPr>
                <a:t>1</a:t>
              </a:r>
              <a:endParaRPr lang="zh-CN" altLang="en-US" sz="1200" baseline="-25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907992" y="3108871"/>
              <a:ext cx="301568" cy="3015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cs typeface="+mn-ea"/>
                  <a:sym typeface="+mn-lt"/>
                </a:rPr>
                <a:t>u</a:t>
              </a:r>
              <a:r>
                <a:rPr lang="en-US" altLang="zh-CN" sz="1200" baseline="-25000" dirty="0">
                  <a:cs typeface="+mn-ea"/>
                  <a:sym typeface="+mn-lt"/>
                </a:rPr>
                <a:t>2</a:t>
              </a:r>
              <a:endParaRPr lang="zh-CN" altLang="en-US" sz="1200" baseline="-25000" dirty="0"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907992" y="3553743"/>
              <a:ext cx="301568" cy="3015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cs typeface="+mn-ea"/>
                  <a:sym typeface="+mn-lt"/>
                </a:rPr>
                <a:t>u</a:t>
              </a:r>
              <a:r>
                <a:rPr lang="en-US" altLang="zh-CN" sz="1200" baseline="-25000" dirty="0">
                  <a:cs typeface="+mn-ea"/>
                  <a:sym typeface="+mn-lt"/>
                </a:rPr>
                <a:t>3</a:t>
              </a:r>
              <a:endParaRPr lang="zh-CN" altLang="en-US" sz="1200" baseline="-25000" dirty="0"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6907992" y="4031668"/>
              <a:ext cx="301568" cy="3015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cs typeface="+mn-ea"/>
                  <a:sym typeface="+mn-lt"/>
                </a:rPr>
                <a:t>u</a:t>
              </a:r>
              <a:r>
                <a:rPr lang="en-US" altLang="zh-CN" sz="1200" baseline="-25000" dirty="0">
                  <a:cs typeface="+mn-ea"/>
                  <a:sym typeface="+mn-lt"/>
                </a:rPr>
                <a:t>4</a:t>
              </a:r>
              <a:endParaRPr lang="zh-CN" altLang="en-US" sz="1200" baseline="-25000" dirty="0"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6907992" y="4467509"/>
              <a:ext cx="301568" cy="3015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cs typeface="+mn-ea"/>
                  <a:sym typeface="+mn-lt"/>
                </a:rPr>
                <a:t>u</a:t>
              </a:r>
              <a:r>
                <a:rPr lang="en-US" altLang="zh-CN" sz="1200" baseline="-25000" dirty="0">
                  <a:cs typeface="+mn-ea"/>
                  <a:sym typeface="+mn-lt"/>
                </a:rPr>
                <a:t>5</a:t>
              </a:r>
              <a:endParaRPr lang="zh-CN" altLang="en-US" sz="1200" baseline="-25000" dirty="0"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188152" y="3108871"/>
              <a:ext cx="252210" cy="2522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cs typeface="+mn-ea"/>
                  <a:sym typeface="+mn-lt"/>
                </a:rPr>
                <a:t>i</a:t>
              </a:r>
              <a:r>
                <a:rPr lang="en-US" altLang="zh-CN" sz="1200" baseline="-25000" dirty="0">
                  <a:solidFill>
                    <a:schemeClr val="tx1"/>
                  </a:solidFill>
                  <a:cs typeface="+mn-ea"/>
                  <a:sym typeface="+mn-lt"/>
                </a:rPr>
                <a:t>2</a:t>
              </a:r>
              <a:endParaRPr lang="zh-CN" altLang="en-US" sz="1200" baseline="-25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188152" y="3556297"/>
              <a:ext cx="252210" cy="2522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cs typeface="+mn-ea"/>
                  <a:sym typeface="+mn-lt"/>
                </a:rPr>
                <a:t>i</a:t>
              </a:r>
              <a:r>
                <a:rPr lang="en-US" altLang="zh-CN" sz="1200" baseline="-25000" dirty="0">
                  <a:solidFill>
                    <a:schemeClr val="tx1"/>
                  </a:solidFill>
                  <a:cs typeface="+mn-ea"/>
                  <a:sym typeface="+mn-lt"/>
                </a:rPr>
                <a:t>3</a:t>
              </a:r>
              <a:endParaRPr lang="zh-CN" altLang="en-US" sz="1200" baseline="-25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188152" y="4055569"/>
              <a:ext cx="252210" cy="2522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cs typeface="+mn-ea"/>
                  <a:sym typeface="+mn-lt"/>
                </a:rPr>
                <a:t>i</a:t>
              </a:r>
              <a:r>
                <a:rPr lang="en-US" altLang="zh-CN" sz="1200" baseline="-25000" dirty="0">
                  <a:solidFill>
                    <a:schemeClr val="tx1"/>
                  </a:solidFill>
                  <a:cs typeface="+mn-ea"/>
                  <a:sym typeface="+mn-lt"/>
                </a:rPr>
                <a:t>4</a:t>
              </a:r>
              <a:endParaRPr lang="zh-CN" altLang="en-US" sz="1200" baseline="-25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188152" y="4492188"/>
              <a:ext cx="252210" cy="2522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cs typeface="+mn-ea"/>
                  <a:sym typeface="+mn-lt"/>
                </a:rPr>
                <a:t>i</a:t>
              </a:r>
              <a:r>
                <a:rPr lang="en-US" altLang="zh-CN" sz="1200" baseline="-25000" dirty="0">
                  <a:solidFill>
                    <a:schemeClr val="tx1"/>
                  </a:solidFill>
                  <a:cs typeface="+mn-ea"/>
                  <a:sym typeface="+mn-lt"/>
                </a:rPr>
                <a:t>5</a:t>
              </a:r>
              <a:endParaRPr lang="zh-CN" altLang="en-US" sz="1200" baseline="-25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22" name="直接连接符 21"/>
            <p:cNvCxnSpPr>
              <a:stCxn id="9" idx="6"/>
              <a:endCxn id="10" idx="1"/>
            </p:cNvCxnSpPr>
            <p:nvPr/>
          </p:nvCxnSpPr>
          <p:spPr>
            <a:xfrm flipV="1">
              <a:off x="7209560" y="2740746"/>
              <a:ext cx="978592" cy="246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11" idx="6"/>
              <a:endCxn id="17" idx="1"/>
            </p:cNvCxnSpPr>
            <p:nvPr/>
          </p:nvCxnSpPr>
          <p:spPr>
            <a:xfrm flipV="1">
              <a:off x="7209560" y="3234976"/>
              <a:ext cx="978592" cy="246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stCxn id="11" idx="6"/>
              <a:endCxn id="19" idx="1"/>
            </p:cNvCxnSpPr>
            <p:nvPr/>
          </p:nvCxnSpPr>
          <p:spPr>
            <a:xfrm>
              <a:off x="7209560" y="3259655"/>
              <a:ext cx="978592" cy="9220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9" idx="6"/>
              <a:endCxn id="17" idx="1"/>
            </p:cNvCxnSpPr>
            <p:nvPr/>
          </p:nvCxnSpPr>
          <p:spPr>
            <a:xfrm>
              <a:off x="7209560" y="2765425"/>
              <a:ext cx="978592" cy="4695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stCxn id="9" idx="6"/>
              <a:endCxn id="19" idx="1"/>
            </p:cNvCxnSpPr>
            <p:nvPr/>
          </p:nvCxnSpPr>
          <p:spPr>
            <a:xfrm>
              <a:off x="7209560" y="2765425"/>
              <a:ext cx="978592" cy="14162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>
              <a:stCxn id="12" idx="6"/>
              <a:endCxn id="20" idx="1"/>
            </p:cNvCxnSpPr>
            <p:nvPr/>
          </p:nvCxnSpPr>
          <p:spPr>
            <a:xfrm>
              <a:off x="7209560" y="3704527"/>
              <a:ext cx="978592" cy="9137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>
              <a:stCxn id="13" idx="6"/>
              <a:endCxn id="17" idx="1"/>
            </p:cNvCxnSpPr>
            <p:nvPr/>
          </p:nvCxnSpPr>
          <p:spPr>
            <a:xfrm flipV="1">
              <a:off x="7209560" y="3234976"/>
              <a:ext cx="978592" cy="9474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13" idx="6"/>
              <a:endCxn id="19" idx="1"/>
            </p:cNvCxnSpPr>
            <p:nvPr/>
          </p:nvCxnSpPr>
          <p:spPr>
            <a:xfrm flipV="1">
              <a:off x="7209560" y="4181674"/>
              <a:ext cx="978592" cy="77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>
              <a:stCxn id="14" idx="6"/>
              <a:endCxn id="10" idx="1"/>
            </p:cNvCxnSpPr>
            <p:nvPr/>
          </p:nvCxnSpPr>
          <p:spPr>
            <a:xfrm flipV="1">
              <a:off x="7209560" y="2740746"/>
              <a:ext cx="978592" cy="187754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14" idx="6"/>
              <a:endCxn id="18" idx="1"/>
            </p:cNvCxnSpPr>
            <p:nvPr/>
          </p:nvCxnSpPr>
          <p:spPr>
            <a:xfrm flipV="1">
              <a:off x="7209560" y="3682402"/>
              <a:ext cx="978592" cy="93589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" name="右箭头 48"/>
          <p:cNvSpPr/>
          <p:nvPr/>
        </p:nvSpPr>
        <p:spPr>
          <a:xfrm>
            <a:off x="5117667" y="3242210"/>
            <a:ext cx="978333" cy="34110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50" name="表格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663252"/>
              </p:ext>
            </p:extLst>
          </p:nvPr>
        </p:nvGraphicFramePr>
        <p:xfrm>
          <a:off x="2762857" y="2784693"/>
          <a:ext cx="203846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693">
                  <a:extLst>
                    <a:ext uri="{9D8B030D-6E8A-4147-A177-3AD203B41FA5}">
                      <a16:colId xmlns:a16="http://schemas.microsoft.com/office/drawing/2014/main" val="4149438083"/>
                    </a:ext>
                  </a:extLst>
                </a:gridCol>
                <a:gridCol w="407693">
                  <a:extLst>
                    <a:ext uri="{9D8B030D-6E8A-4147-A177-3AD203B41FA5}">
                      <a16:colId xmlns:a16="http://schemas.microsoft.com/office/drawing/2014/main" val="3718874530"/>
                    </a:ext>
                  </a:extLst>
                </a:gridCol>
                <a:gridCol w="407693">
                  <a:extLst>
                    <a:ext uri="{9D8B030D-6E8A-4147-A177-3AD203B41FA5}">
                      <a16:colId xmlns:a16="http://schemas.microsoft.com/office/drawing/2014/main" val="3597320985"/>
                    </a:ext>
                  </a:extLst>
                </a:gridCol>
                <a:gridCol w="407693">
                  <a:extLst>
                    <a:ext uri="{9D8B030D-6E8A-4147-A177-3AD203B41FA5}">
                      <a16:colId xmlns:a16="http://schemas.microsoft.com/office/drawing/2014/main" val="2500892011"/>
                    </a:ext>
                  </a:extLst>
                </a:gridCol>
                <a:gridCol w="407693">
                  <a:extLst>
                    <a:ext uri="{9D8B030D-6E8A-4147-A177-3AD203B41FA5}">
                      <a16:colId xmlns:a16="http://schemas.microsoft.com/office/drawing/2014/main" val="163567792"/>
                    </a:ext>
                  </a:extLst>
                </a:gridCol>
              </a:tblGrid>
              <a:tr h="309305"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4.0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2.5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147325"/>
                  </a:ext>
                </a:extLst>
              </a:tr>
              <a:tr h="309305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5.0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4.5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901999"/>
                  </a:ext>
                </a:extLst>
              </a:tr>
              <a:tr h="309305"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3.0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846766"/>
                  </a:ext>
                </a:extLst>
              </a:tr>
              <a:tr h="309305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263224"/>
                  </a:ext>
                </a:extLst>
              </a:tr>
              <a:tr h="309305"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3.5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701235"/>
                  </a:ext>
                </a:extLst>
              </a:tr>
            </a:tbl>
          </a:graphicData>
        </a:graphic>
      </p:graphicFrame>
      <p:grpSp>
        <p:nvGrpSpPr>
          <p:cNvPr id="63" name="组合 62"/>
          <p:cNvGrpSpPr/>
          <p:nvPr/>
        </p:nvGrpSpPr>
        <p:grpSpPr>
          <a:xfrm>
            <a:off x="2364991" y="2749472"/>
            <a:ext cx="397866" cy="1868821"/>
            <a:chOff x="3117926" y="2682185"/>
            <a:chExt cx="397866" cy="1868821"/>
          </a:xfrm>
        </p:grpSpPr>
        <p:sp>
          <p:nvSpPr>
            <p:cNvPr id="51" name="文本框 50"/>
            <p:cNvSpPr txBox="1"/>
            <p:nvPr/>
          </p:nvSpPr>
          <p:spPr>
            <a:xfrm>
              <a:off x="3117926" y="2682185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u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117926" y="3057423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u</a:t>
              </a:r>
              <a:r>
                <a:rPr lang="en-US" altLang="zh-CN" baseline="-25000" dirty="0"/>
                <a:t>2</a:t>
              </a:r>
              <a:endParaRPr lang="zh-CN" altLang="en-US" baseline="-25000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3117926" y="3426576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u</a:t>
              </a:r>
              <a:r>
                <a:rPr lang="en-US" altLang="zh-CN" baseline="-25000" dirty="0"/>
                <a:t>3</a:t>
              </a:r>
              <a:endParaRPr lang="zh-CN" altLang="en-US" baseline="-25000" dirty="0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3117926" y="3847002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u</a:t>
              </a:r>
              <a:r>
                <a:rPr lang="en-US" altLang="zh-CN" baseline="-25000" dirty="0"/>
                <a:t>4</a:t>
              </a:r>
              <a:endParaRPr lang="zh-CN" altLang="en-US" baseline="-25000" dirty="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117926" y="4181674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u</a:t>
              </a:r>
              <a:r>
                <a:rPr lang="en-US" altLang="zh-CN" baseline="-25000" dirty="0"/>
                <a:t>5</a:t>
              </a:r>
              <a:endParaRPr lang="zh-CN" altLang="en-US" baseline="-25000" dirty="0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824192" y="2361694"/>
            <a:ext cx="1893830" cy="387778"/>
            <a:chOff x="3577127" y="2294407"/>
            <a:chExt cx="1893830" cy="387778"/>
          </a:xfrm>
        </p:grpSpPr>
        <p:sp>
          <p:nvSpPr>
            <p:cNvPr id="56" name="文本框 55"/>
            <p:cNvSpPr txBox="1"/>
            <p:nvPr/>
          </p:nvSpPr>
          <p:spPr>
            <a:xfrm>
              <a:off x="3577127" y="231285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i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988314" y="2310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i</a:t>
              </a:r>
              <a:r>
                <a:rPr lang="en-US" altLang="zh-CN" baseline="-25000" dirty="0"/>
                <a:t>2</a:t>
              </a:r>
              <a:endParaRPr lang="zh-CN" altLang="en-US" baseline="-25000" dirty="0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4392931" y="2306791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i</a:t>
              </a:r>
              <a:r>
                <a:rPr lang="en-US" altLang="zh-CN" baseline="-25000" dirty="0"/>
                <a:t>3</a:t>
              </a:r>
              <a:endParaRPr lang="zh-CN" altLang="en-US" baseline="-25000" dirty="0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4789743" y="231285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i</a:t>
              </a:r>
              <a:r>
                <a:rPr lang="en-US" altLang="zh-CN" baseline="-25000" dirty="0"/>
                <a:t>4</a:t>
              </a:r>
              <a:endParaRPr lang="zh-CN" altLang="en-US" baseline="-25000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5150035" y="229440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i</a:t>
              </a:r>
              <a:r>
                <a:rPr lang="en-US" altLang="zh-CN" baseline="-25000" dirty="0"/>
                <a:t>5</a:t>
              </a:r>
              <a:endParaRPr lang="zh-CN" altLang="en-US" baseline="-25000" dirty="0"/>
            </a:p>
          </p:txBody>
        </p:sp>
      </p:grpSp>
      <p:pic>
        <p:nvPicPr>
          <p:cNvPr id="66" name="图片 6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86" y="1257037"/>
            <a:ext cx="4888230" cy="19583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6502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015546" y="708520"/>
            <a:ext cx="5551651" cy="4156832"/>
            <a:chOff x="3015546" y="708520"/>
            <a:chExt cx="5551651" cy="415683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797" y="708520"/>
              <a:ext cx="2743200" cy="18288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976" y="708520"/>
              <a:ext cx="2743200" cy="18288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546" y="3038399"/>
              <a:ext cx="2740430" cy="182695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3997" y="3036552"/>
              <a:ext cx="2743200" cy="18288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087561" y="2553113"/>
              <a:ext cx="729672" cy="298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(a)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762740" y="2550433"/>
              <a:ext cx="729672" cy="298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(b)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4020925" y="5022108"/>
            <a:ext cx="729672" cy="2982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(c)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30761" y="5053227"/>
            <a:ext cx="729672" cy="2982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(d)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658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015546" y="708520"/>
            <a:ext cx="5551651" cy="4642951"/>
            <a:chOff x="3015546" y="708520"/>
            <a:chExt cx="5551651" cy="4642951"/>
          </a:xfrm>
        </p:grpSpPr>
        <p:grpSp>
          <p:nvGrpSpPr>
            <p:cNvPr id="5" name="组合 4"/>
            <p:cNvGrpSpPr/>
            <p:nvPr/>
          </p:nvGrpSpPr>
          <p:grpSpPr>
            <a:xfrm>
              <a:off x="3015546" y="708520"/>
              <a:ext cx="5551651" cy="4156832"/>
              <a:chOff x="3015546" y="708520"/>
              <a:chExt cx="5551651" cy="4156832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0797" y="708520"/>
                <a:ext cx="2743200" cy="1828800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5976" y="708520"/>
                <a:ext cx="2743200" cy="1828800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5546" y="3038399"/>
                <a:ext cx="2740429" cy="1826953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3997" y="3036552"/>
                <a:ext cx="2743200" cy="1828800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4087561" y="2553113"/>
                <a:ext cx="729672" cy="2982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(a)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6762740" y="2550433"/>
                <a:ext cx="729672" cy="2982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(b)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4020925" y="5022108"/>
              <a:ext cx="729672" cy="298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(c)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830761" y="5053227"/>
              <a:ext cx="729672" cy="298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(d)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672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015546" y="708520"/>
            <a:ext cx="5551651" cy="4642951"/>
            <a:chOff x="3015546" y="708520"/>
            <a:chExt cx="5551651" cy="4642951"/>
          </a:xfrm>
        </p:grpSpPr>
        <p:grpSp>
          <p:nvGrpSpPr>
            <p:cNvPr id="5" name="组合 4"/>
            <p:cNvGrpSpPr/>
            <p:nvPr/>
          </p:nvGrpSpPr>
          <p:grpSpPr>
            <a:xfrm>
              <a:off x="3015546" y="708520"/>
              <a:ext cx="5551651" cy="4156832"/>
              <a:chOff x="3015546" y="708520"/>
              <a:chExt cx="5551651" cy="4156832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0797" y="708520"/>
                <a:ext cx="2743200" cy="1828800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5976" y="708520"/>
                <a:ext cx="2743200" cy="1828800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5546" y="3038399"/>
                <a:ext cx="2740429" cy="1826952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3997" y="3036552"/>
                <a:ext cx="2743200" cy="1828800"/>
              </a:xfrm>
              <a:prstGeom prst="rect">
                <a:avLst/>
              </a:prstGeom>
            </p:spPr>
          </p:pic>
          <p:sp>
            <p:nvSpPr>
              <p:cNvPr id="12" name="矩形 11"/>
              <p:cNvSpPr/>
              <p:nvPr/>
            </p:nvSpPr>
            <p:spPr>
              <a:xfrm>
                <a:off x="4087561" y="2553113"/>
                <a:ext cx="729672" cy="2982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(a)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6762740" y="2550433"/>
                <a:ext cx="729672" cy="2982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(b)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4020925" y="5022108"/>
              <a:ext cx="729672" cy="298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(c)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830761" y="5053227"/>
              <a:ext cx="729672" cy="298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(d)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964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jsd1nzv">
      <a:majorFont>
        <a:latin typeface="" panose="020F0302020204030204"/>
        <a:ea typeface="微软雅黑"/>
        <a:cs typeface=""/>
      </a:majorFont>
      <a:minorFont>
        <a:latin typeface="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69</Words>
  <Application>Microsoft Office PowerPoint</Application>
  <PresentationFormat>宽屏</PresentationFormat>
  <Paragraphs>45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yuan mengxiang</dc:creator>
  <cp:lastModifiedBy>yuan mengxiang</cp:lastModifiedBy>
  <cp:revision>7</cp:revision>
  <dcterms:created xsi:type="dcterms:W3CDTF">2019-06-13T16:36:57Z</dcterms:created>
  <dcterms:modified xsi:type="dcterms:W3CDTF">2019-06-13T17:46:57Z</dcterms:modified>
</cp:coreProperties>
</file>